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16" r:id="rId3"/>
    <p:sldId id="320" r:id="rId4"/>
    <p:sldId id="322" r:id="rId5"/>
    <p:sldId id="323" r:id="rId6"/>
    <p:sldId id="327" r:id="rId7"/>
    <p:sldId id="328" r:id="rId8"/>
    <p:sldId id="330" r:id="rId9"/>
    <p:sldId id="331" r:id="rId10"/>
    <p:sldId id="329" r:id="rId11"/>
    <p:sldId id="334" r:id="rId12"/>
    <p:sldId id="336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6" r:id="rId2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4ACA22-22CB-33D2-9EEE-5AA735CD97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48636C-29DE-8B77-BD5D-995B4D51D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A1B223-2F3E-013D-6EAC-9EBB418ED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AA12CF-9E62-C961-CAFF-43EB3B86C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3F0EF-E01E-1A39-6BEE-2D1786785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237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B4005-C952-A622-4AB3-ADA8B9934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9DE60E4-26AA-787C-21DF-7A6D1C7AE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F2C541-9F60-1BCD-1CC5-F3B953EE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0F8611-6A6A-0235-1E5D-216D4E7BE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20F1E9-8ABF-9C05-89A3-801DA952C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063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AB86F3-248F-4806-CD07-0AA61F0B0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4F70A6C-638D-48CE-BC55-1F75118C9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E96592-1E60-9E98-6AAA-415CBBC5E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5EED36-6254-542D-3214-74F869768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45F997-5C92-3A9C-91C8-18FCC67F3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0923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3ADDD0-F1FD-48EF-60FF-9BAFFE1E5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EC6723-64D8-0BF9-A2E2-A6960F291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57A233-3104-D2DE-77A4-B44F9A1C2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06E5C1-61D5-78D6-466E-ECF6F7ABB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55B48F-3CFF-38B5-5807-F21F050B6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685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54AB11-38B1-ECA3-72AC-40D258AF5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CDD4A8-A97B-0BC6-33A9-5B5869BF5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1FCFDE-6B76-207C-2977-0B9674075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132A76-F26D-593C-A18B-0477A6207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B2A66A-A63A-13CF-02BE-7059703F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105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2E122-1332-CF1D-B1B2-52188851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25D3E4-5B36-95EB-1D13-90FC89393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C7905CE-7334-1EF9-D07C-B6BA2E75D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0E3CA9-79A7-81EE-B972-7C50CDAFC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2FE1D5-1973-A581-E4E6-DD1497E8D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CD2006-A149-1B03-6BAD-FAED51C6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940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1E062A-DFDF-435B-8AA2-153C2758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166508-5B0D-5A7A-9AE5-4982BB1BF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3795D4-CFE7-B40F-8C00-829910640D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8717DC-E5F1-E57F-6FC3-B84252F8A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A10F978-FED0-217C-826B-62AC8EC38C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DBDE00C-5ADC-D5EF-E694-61FE7FD47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509BAA9-6971-07A2-6571-A50EC3FDB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5B33B59-5450-5FCF-8C3D-36597CEAB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458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90D718-8867-6A7F-3534-D8B423D74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FD9D13B-5249-871B-80AB-46F3850A5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70CB48-78F6-7F90-396B-8F63CF130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AC387F6-C2F7-50D2-49C9-E0D38E418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629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00C5E84-F754-F339-E959-1106279F4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F9822B2-F9B2-16E3-2C33-0A91F113C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507AC6-6319-DBF7-980E-4E67FCA0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5493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B6E752-3939-6779-B5BF-E5F65E75F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629B2C-DBEC-2380-375D-6907A2391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AD8A44-5641-5638-BDC5-F9C289FA6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E07C2D-43F2-4E9E-6934-C30A3ACFE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3A2B6E-84C4-D74A-58D0-41D11A5F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224BFD0-4EEE-2D2E-D66E-871B4FFD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8249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04D26-C805-34F4-30A6-41246B024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90BDFA4-92C3-38CC-87FA-0549207AE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F4F1CC7-440D-CF46-60D9-EC4268A38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8C4637C-FCF3-532E-82E4-B5634FBF4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F4B801-7668-F9A8-D795-EF7EA693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E463FB-F7F3-480A-921C-039CB1381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6849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4EA4A23-0720-7638-EED5-51D4C5FDE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8C572D-CA37-FCCE-11CF-323D84C1E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F551C3-451F-EAF4-F6A8-B55A425CA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4FEE50-BB59-1B89-E247-45E950B22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80C3F8-37AE-759F-B96A-FBC5BFD16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543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260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9F377EC-389E-FA7B-30ED-60C764DB3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E452F58-F071-40E1-0348-A4F0EE038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3523">
            <a:off x="464654" y="1646835"/>
            <a:ext cx="1532227" cy="229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738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396E4-7E4A-D84B-8219-DE279FD31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0C84839-E366-AA76-2060-50F64E50E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7" y="57875"/>
            <a:ext cx="12076253" cy="6748041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03689DBC-6E84-20C9-8CF4-C35BC4F0C88B}"/>
              </a:ext>
            </a:extLst>
          </p:cNvPr>
          <p:cNvSpPr/>
          <p:nvPr/>
        </p:nvSpPr>
        <p:spPr>
          <a:xfrm>
            <a:off x="972274" y="512181"/>
            <a:ext cx="9641712" cy="4360762"/>
          </a:xfrm>
          <a:prstGeom prst="ellipse">
            <a:avLst/>
          </a:prstGeom>
          <a:solidFill>
            <a:srgbClr val="4D8600">
              <a:alpha val="43922"/>
            </a:srgbClr>
          </a:solidFill>
          <a:ln w="3810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ivaldi" panose="03020602050506090804" pitchFamily="66" charset="0"/>
              <a:ea typeface="+mn-ea"/>
              <a:cs typeface="+mn-cs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0F2AB638-DF7C-5496-7440-C486E94642B5}"/>
              </a:ext>
            </a:extLst>
          </p:cNvPr>
          <p:cNvSpPr/>
          <p:nvPr/>
        </p:nvSpPr>
        <p:spPr>
          <a:xfrm>
            <a:off x="1117703" y="512181"/>
            <a:ext cx="9641712" cy="4360762"/>
          </a:xfrm>
          <a:prstGeom prst="ellipse">
            <a:avLst/>
          </a:prstGeom>
          <a:gradFill flip="none" rotWithShape="1">
            <a:gsLst>
              <a:gs pos="0">
                <a:srgbClr val="62AC00">
                  <a:shade val="30000"/>
                  <a:satMod val="115000"/>
                </a:srgbClr>
              </a:gs>
              <a:gs pos="50000">
                <a:srgbClr val="62AC00">
                  <a:shade val="67500"/>
                  <a:satMod val="115000"/>
                </a:srgbClr>
              </a:gs>
              <a:gs pos="100000">
                <a:srgbClr val="62AC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“Sed felices recorriendo este camino juntos, no os olvidéis de la hermandad, no os olvidéis que sois los vencedores, nunca los vencidos.”</a:t>
            </a: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AD005C4F-A960-8E8E-D9F5-FE0714B8B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415" y="358814"/>
            <a:ext cx="926041" cy="92604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0D7A266-1046-7FE3-61F6-AE1DA72163B8}"/>
              </a:ext>
            </a:extLst>
          </p:cNvPr>
          <p:cNvSpPr/>
          <p:nvPr/>
        </p:nvSpPr>
        <p:spPr>
          <a:xfrm>
            <a:off x="8745239" y="512181"/>
            <a:ext cx="1868747" cy="44575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459D35B-BE6F-DA0B-6FA1-E52F00ACD1F8}"/>
              </a:ext>
            </a:extLst>
          </p:cNvPr>
          <p:cNvSpPr txBox="1"/>
          <p:nvPr/>
        </p:nvSpPr>
        <p:spPr>
          <a:xfrm>
            <a:off x="8649562" y="821834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9" name="Onda 8">
            <a:extLst>
              <a:ext uri="{FF2B5EF4-FFF2-40B4-BE49-F238E27FC236}">
                <a16:creationId xmlns:a16="http://schemas.microsoft.com/office/drawing/2014/main" id="{B7F725FE-E20F-6EDF-660F-0DA0108FAD82}"/>
              </a:ext>
            </a:extLst>
          </p:cNvPr>
          <p:cNvSpPr/>
          <p:nvPr/>
        </p:nvSpPr>
        <p:spPr>
          <a:xfrm rot="20531543">
            <a:off x="1339353" y="1828684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solidFill>
            <a:srgbClr val="92DC8C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E22EE7C-C3E8-2A95-926F-619028C11662}"/>
              </a:ext>
            </a:extLst>
          </p:cNvPr>
          <p:cNvSpPr txBox="1"/>
          <p:nvPr/>
        </p:nvSpPr>
        <p:spPr>
          <a:xfrm>
            <a:off x="9717099" y="5331475"/>
            <a:ext cx="2084631" cy="584775"/>
          </a:xfrm>
          <a:prstGeom prst="rect">
            <a:avLst/>
          </a:prstGeom>
          <a:solidFill>
            <a:srgbClr val="60A500">
              <a:alpha val="61961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298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134C129-B91C-598A-CC62-3DFEF47BA834}"/>
              </a:ext>
            </a:extLst>
          </p:cNvPr>
          <p:cNvSpPr txBox="1"/>
          <p:nvPr/>
        </p:nvSpPr>
        <p:spPr>
          <a:xfrm>
            <a:off x="256725" y="5903089"/>
            <a:ext cx="2407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Foto:  Junto a Ti La Pm</a:t>
            </a:r>
          </a:p>
        </p:txBody>
      </p:sp>
    </p:spTree>
    <p:extLst>
      <p:ext uri="{BB962C8B-B14F-4D97-AF65-F5344CB8AC3E}">
        <p14:creationId xmlns:p14="http://schemas.microsoft.com/office/powerpoint/2010/main" val="1970626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05892-1605-42CA-B43F-0037EC1D4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81A11A3-9660-FBB9-06B3-A9ECD1033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22" y="95491"/>
            <a:ext cx="11898774" cy="6667018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7389526-1D8A-3303-B120-71E1F8BCDB46}"/>
              </a:ext>
            </a:extLst>
          </p:cNvPr>
          <p:cNvSpPr txBox="1"/>
          <p:nvPr/>
        </p:nvSpPr>
        <p:spPr>
          <a:xfrm>
            <a:off x="1057159" y="751210"/>
            <a:ext cx="715026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“Que vuestros anhelos se cumplan, que vuestros corazones vibren al unísono, que por donde vayáis sembréis la semilla del amor.”</a:t>
            </a: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F540AFC5-9AE0-B404-136E-6E861547F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521" y="891250"/>
            <a:ext cx="926041" cy="92604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FDE57DA-97A9-81B9-262C-84CE4CAA503C}"/>
              </a:ext>
            </a:extLst>
          </p:cNvPr>
          <p:cNvSpPr/>
          <p:nvPr/>
        </p:nvSpPr>
        <p:spPr>
          <a:xfrm rot="16200000">
            <a:off x="8590397" y="986342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EFE841D-C0B8-282B-2CF8-F2F885FFD44C}"/>
              </a:ext>
            </a:extLst>
          </p:cNvPr>
          <p:cNvSpPr txBox="1"/>
          <p:nvPr/>
        </p:nvSpPr>
        <p:spPr>
          <a:xfrm>
            <a:off x="9061568" y="1792539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Onda 7">
            <a:extLst>
              <a:ext uri="{FF2B5EF4-FFF2-40B4-BE49-F238E27FC236}">
                <a16:creationId xmlns:a16="http://schemas.microsoft.com/office/drawing/2014/main" id="{FFF60505-0FD7-CBFE-71C0-944D88E23E07}"/>
              </a:ext>
            </a:extLst>
          </p:cNvPr>
          <p:cNvSpPr/>
          <p:nvPr/>
        </p:nvSpPr>
        <p:spPr>
          <a:xfrm rot="20531543">
            <a:off x="6169447" y="4977059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solidFill>
            <a:srgbClr val="009EDE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AC41B77-C753-7461-2170-7119B118716E}"/>
              </a:ext>
            </a:extLst>
          </p:cNvPr>
          <p:cNvSpPr txBox="1"/>
          <p:nvPr/>
        </p:nvSpPr>
        <p:spPr>
          <a:xfrm>
            <a:off x="9243903" y="5814402"/>
            <a:ext cx="2084631" cy="584775"/>
          </a:xfrm>
          <a:prstGeom prst="rect">
            <a:avLst/>
          </a:prstGeom>
          <a:solidFill>
            <a:schemeClr val="accent1">
              <a:alpha val="61961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298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D04E020-506C-A9F4-2856-1E9059BAE90B}"/>
              </a:ext>
            </a:extLst>
          </p:cNvPr>
          <p:cNvSpPr txBox="1"/>
          <p:nvPr/>
        </p:nvSpPr>
        <p:spPr>
          <a:xfrm>
            <a:off x="1135135" y="765967"/>
            <a:ext cx="715026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“Que vuestros anhelos se cumplan, que vuestros corazones vibren al unísono, que por donde vayáis sembréis la semilla del amor.”</a:t>
            </a:r>
          </a:p>
        </p:txBody>
      </p:sp>
    </p:spTree>
    <p:extLst>
      <p:ext uri="{BB962C8B-B14F-4D97-AF65-F5344CB8AC3E}">
        <p14:creationId xmlns:p14="http://schemas.microsoft.com/office/powerpoint/2010/main" val="3197982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9B9D0-D046-4CB5-5CB5-0882B77E6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408472-DDBC-0B6A-ED5C-F5C7920AA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2" y="56444"/>
            <a:ext cx="12011378" cy="6723074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37B4977D-5BDE-C68C-D1A0-7909A512433E}"/>
              </a:ext>
            </a:extLst>
          </p:cNvPr>
          <p:cNvSpPr/>
          <p:nvPr/>
        </p:nvSpPr>
        <p:spPr>
          <a:xfrm>
            <a:off x="3014991" y="290689"/>
            <a:ext cx="8466667" cy="6276622"/>
          </a:xfrm>
          <a:prstGeom prst="ellipse">
            <a:avLst/>
          </a:prstGeom>
          <a:solidFill>
            <a:srgbClr val="009EDE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5B1FDB5-B0C3-7A4D-AACC-5A99CD897E71}"/>
              </a:ext>
            </a:extLst>
          </p:cNvPr>
          <p:cNvSpPr txBox="1"/>
          <p:nvPr/>
        </p:nvSpPr>
        <p:spPr>
          <a:xfrm>
            <a:off x="3894667" y="1183690"/>
            <a:ext cx="681848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“…no os dejéis llevar por la angustia, la desesperación y mucho menos por el miedo, porque esos tres factores traen como consecuencia la enfermedad física y mental.”</a:t>
            </a:r>
          </a:p>
        </p:txBody>
      </p:sp>
      <p:sp>
        <p:nvSpPr>
          <p:cNvPr id="7" name="Onda 6">
            <a:extLst>
              <a:ext uri="{FF2B5EF4-FFF2-40B4-BE49-F238E27FC236}">
                <a16:creationId xmlns:a16="http://schemas.microsoft.com/office/drawing/2014/main" id="{35E13826-1428-2DD7-448D-B04D1963BEE3}"/>
              </a:ext>
            </a:extLst>
          </p:cNvPr>
          <p:cNvSpPr/>
          <p:nvPr/>
        </p:nvSpPr>
        <p:spPr>
          <a:xfrm rot="20531543">
            <a:off x="6144342" y="5331616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solidFill>
            <a:srgbClr val="009EDE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pic>
        <p:nvPicPr>
          <p:cNvPr id="8" name="Picture 2" descr="Vista previa de imagen">
            <a:extLst>
              <a:ext uri="{FF2B5EF4-FFF2-40B4-BE49-F238E27FC236}">
                <a16:creationId xmlns:a16="http://schemas.microsoft.com/office/drawing/2014/main" id="{FC03C220-828B-72BA-807C-AB08DFCF5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23" y="1183690"/>
            <a:ext cx="926041" cy="92604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233EE99A-A4D7-5A47-B3F1-5D4076AAF847}"/>
              </a:ext>
            </a:extLst>
          </p:cNvPr>
          <p:cNvSpPr/>
          <p:nvPr/>
        </p:nvSpPr>
        <p:spPr>
          <a:xfrm rot="16200000">
            <a:off x="-9500" y="1189542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794DC05-AA8D-6841-DD44-1BB8EEE04685}"/>
              </a:ext>
            </a:extLst>
          </p:cNvPr>
          <p:cNvSpPr txBox="1"/>
          <p:nvPr/>
        </p:nvSpPr>
        <p:spPr>
          <a:xfrm>
            <a:off x="591597" y="5338674"/>
            <a:ext cx="2084631" cy="830997"/>
          </a:xfrm>
          <a:prstGeom prst="rect">
            <a:avLst/>
          </a:prstGeom>
          <a:solidFill>
            <a:schemeClr val="accent1">
              <a:alpha val="61961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1097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92A09ED-2612-AE6E-B0B2-68057621ED85}"/>
              </a:ext>
            </a:extLst>
          </p:cNvPr>
          <p:cNvSpPr txBox="1"/>
          <p:nvPr/>
        </p:nvSpPr>
        <p:spPr>
          <a:xfrm>
            <a:off x="435491" y="2234831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</p:spTree>
    <p:extLst>
      <p:ext uri="{BB962C8B-B14F-4D97-AF65-F5344CB8AC3E}">
        <p14:creationId xmlns:p14="http://schemas.microsoft.com/office/powerpoint/2010/main" val="1313301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0CFAC1D-4E3F-934A-C2A6-4C06E8A70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2" y="81025"/>
            <a:ext cx="12014521" cy="6701741"/>
          </a:xfrm>
          <a:prstGeom prst="rect">
            <a:avLst/>
          </a:prstGeom>
          <a:effectLst>
            <a:glow rad="101600">
              <a:srgbClr val="7030A0">
                <a:alpha val="60000"/>
              </a:srgbClr>
            </a:glow>
          </a:effectLst>
        </p:spPr>
      </p:pic>
      <p:sp>
        <p:nvSpPr>
          <p:cNvPr id="4" name="Diagrama de flujo: almacenamiento de acceso directo 3">
            <a:extLst>
              <a:ext uri="{FF2B5EF4-FFF2-40B4-BE49-F238E27FC236}">
                <a16:creationId xmlns:a16="http://schemas.microsoft.com/office/drawing/2014/main" id="{BB7C9106-4235-154F-3B77-73C2DC58783E}"/>
              </a:ext>
            </a:extLst>
          </p:cNvPr>
          <p:cNvSpPr/>
          <p:nvPr/>
        </p:nvSpPr>
        <p:spPr>
          <a:xfrm>
            <a:off x="2604303" y="639972"/>
            <a:ext cx="9329195" cy="4282632"/>
          </a:xfrm>
          <a:prstGeom prst="flowChartMagneticDrum">
            <a:avLst/>
          </a:prstGeom>
          <a:solidFill>
            <a:srgbClr val="B792D2">
              <a:alpha val="43922"/>
            </a:srgbClr>
          </a:solidFill>
          <a:ln>
            <a:noFill/>
          </a:ln>
          <a:effectLst>
            <a:glow rad="101600">
              <a:srgbClr val="7030A0">
                <a:alpha val="60000"/>
              </a:srgb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8942F14-DF89-8233-3EE1-3F68215D5160}"/>
              </a:ext>
            </a:extLst>
          </p:cNvPr>
          <p:cNvSpPr txBox="1"/>
          <p:nvPr/>
        </p:nvSpPr>
        <p:spPr>
          <a:xfrm>
            <a:off x="3252485" y="796923"/>
            <a:ext cx="803283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“Sabemos que lo que el cosmos os ofrece…será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empleado debidamente, correctamente y con todo el amor del que sois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capaces de generar y que es mucho.” </a:t>
            </a:r>
          </a:p>
        </p:txBody>
      </p:sp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1AEBE789-B16C-1AFF-033A-A7A50EB96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400" y="4178427"/>
            <a:ext cx="926041" cy="92604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EA39ADB-8359-42D7-267E-919011869C83}"/>
              </a:ext>
            </a:extLst>
          </p:cNvPr>
          <p:cNvSpPr/>
          <p:nvPr/>
        </p:nvSpPr>
        <p:spPr>
          <a:xfrm>
            <a:off x="96457" y="4457574"/>
            <a:ext cx="31799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>
                <a:gd name="adj" fmla="val 21054059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75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0A1E221-8D96-32C7-BB4D-7E995EDE9B3B}"/>
              </a:ext>
            </a:extLst>
          </p:cNvPr>
          <p:cNvSpPr txBox="1"/>
          <p:nvPr/>
        </p:nvSpPr>
        <p:spPr>
          <a:xfrm>
            <a:off x="643068" y="5660051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9" name="Onda 8">
            <a:extLst>
              <a:ext uri="{FF2B5EF4-FFF2-40B4-BE49-F238E27FC236}">
                <a16:creationId xmlns:a16="http://schemas.microsoft.com/office/drawing/2014/main" id="{2F3CBD96-CBA1-A08E-3713-26AB575CD30F}"/>
              </a:ext>
            </a:extLst>
          </p:cNvPr>
          <p:cNvSpPr/>
          <p:nvPr/>
        </p:nvSpPr>
        <p:spPr>
          <a:xfrm rot="20531543">
            <a:off x="8401405" y="4695021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solidFill>
            <a:srgbClr val="B792D2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4B613F9-06F5-8B14-49B1-B1B8BB67FE02}"/>
              </a:ext>
            </a:extLst>
          </p:cNvPr>
          <p:cNvSpPr txBox="1"/>
          <p:nvPr/>
        </p:nvSpPr>
        <p:spPr>
          <a:xfrm>
            <a:off x="8636145" y="6162808"/>
            <a:ext cx="2649170" cy="400110"/>
          </a:xfrm>
          <a:prstGeom prst="rect">
            <a:avLst/>
          </a:prstGeom>
          <a:solidFill>
            <a:srgbClr val="B792D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296</a:t>
            </a:r>
          </a:p>
        </p:txBody>
      </p:sp>
    </p:spTree>
    <p:extLst>
      <p:ext uri="{BB962C8B-B14F-4D97-AF65-F5344CB8AC3E}">
        <p14:creationId xmlns:p14="http://schemas.microsoft.com/office/powerpoint/2010/main" val="2377163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0087D53-D07C-7C3A-E7A4-05D800682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0" y="81021"/>
            <a:ext cx="12044102" cy="6707529"/>
          </a:xfrm>
          <a:prstGeom prst="rect">
            <a:avLst/>
          </a:prstGeom>
          <a:effectLst>
            <a:glow rad="101600">
              <a:srgbClr val="7030A0">
                <a:alpha val="60000"/>
              </a:srgbClr>
            </a:glow>
          </a:effectLst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6C2DBA3A-1CA7-1FF2-37C7-875A227C9A91}"/>
              </a:ext>
            </a:extLst>
          </p:cNvPr>
          <p:cNvSpPr/>
          <p:nvPr/>
        </p:nvSpPr>
        <p:spPr>
          <a:xfrm>
            <a:off x="405114" y="439838"/>
            <a:ext cx="6169306" cy="6076709"/>
          </a:xfrm>
          <a:prstGeom prst="roundRect">
            <a:avLst/>
          </a:prstGeom>
          <a:solidFill>
            <a:srgbClr val="B792D2">
              <a:alpha val="69804"/>
            </a:srgbClr>
          </a:solidFill>
          <a:ln>
            <a:noFill/>
          </a:ln>
          <a:effectLst>
            <a:glow rad="101600">
              <a:srgbClr val="B792D2">
                <a:alpha val="6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7880505-ED48-F2F2-FE1D-86A1A7BEDF35}"/>
              </a:ext>
            </a:extLst>
          </p:cNvPr>
          <p:cNvSpPr txBox="1"/>
          <p:nvPr/>
        </p:nvSpPr>
        <p:spPr>
          <a:xfrm>
            <a:off x="676664" y="743239"/>
            <a:ext cx="5626205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“Que vuestros anhelos se cumplan, que vuestros corazones vibren 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unísono, que por donde vayáis sembréis la semilla del amor.”</a:t>
            </a: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7A60AB1F-7EF7-068B-5F3C-027CF98D8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562" y="3321901"/>
            <a:ext cx="926041" cy="92604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AD10F93-4619-B572-4454-FC0E72DBA5CB}"/>
              </a:ext>
            </a:extLst>
          </p:cNvPr>
          <p:cNvSpPr/>
          <p:nvPr/>
        </p:nvSpPr>
        <p:spPr>
          <a:xfrm>
            <a:off x="8779294" y="3016527"/>
            <a:ext cx="31799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5513402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8648568-64F7-46AF-B464-5E39657A348E}"/>
              </a:ext>
            </a:extLst>
          </p:cNvPr>
          <p:cNvSpPr txBox="1"/>
          <p:nvPr/>
        </p:nvSpPr>
        <p:spPr>
          <a:xfrm>
            <a:off x="9349056" y="4291706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Onda 7">
            <a:extLst>
              <a:ext uri="{FF2B5EF4-FFF2-40B4-BE49-F238E27FC236}">
                <a16:creationId xmlns:a16="http://schemas.microsoft.com/office/drawing/2014/main" id="{E9A9F0C5-64DB-555E-C223-26F445FD0EB3}"/>
              </a:ext>
            </a:extLst>
          </p:cNvPr>
          <p:cNvSpPr/>
          <p:nvPr/>
        </p:nvSpPr>
        <p:spPr>
          <a:xfrm rot="20531543">
            <a:off x="5629647" y="3019553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solidFill>
            <a:srgbClr val="B792D2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FD66838-38C6-EA99-0D16-F121649BE492}"/>
              </a:ext>
            </a:extLst>
          </p:cNvPr>
          <p:cNvSpPr txBox="1"/>
          <p:nvPr/>
        </p:nvSpPr>
        <p:spPr>
          <a:xfrm>
            <a:off x="9252177" y="5401628"/>
            <a:ext cx="2649170" cy="400110"/>
          </a:xfrm>
          <a:prstGeom prst="rect">
            <a:avLst/>
          </a:prstGeom>
          <a:solidFill>
            <a:srgbClr val="B792D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296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6399FCE-3014-B363-F032-EC1A913BE9C5}"/>
              </a:ext>
            </a:extLst>
          </p:cNvPr>
          <p:cNvSpPr txBox="1"/>
          <p:nvPr/>
        </p:nvSpPr>
        <p:spPr>
          <a:xfrm>
            <a:off x="9201877" y="6169306"/>
            <a:ext cx="2723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Foto de Junto a Ti La Pm</a:t>
            </a:r>
          </a:p>
        </p:txBody>
      </p:sp>
    </p:spTree>
    <p:extLst>
      <p:ext uri="{BB962C8B-B14F-4D97-AF65-F5344CB8AC3E}">
        <p14:creationId xmlns:p14="http://schemas.microsoft.com/office/powerpoint/2010/main" val="473968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E2B541B-D481-A9D5-C7A0-4568AC12F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5" y="81021"/>
            <a:ext cx="12069822" cy="6707529"/>
          </a:xfrm>
          <a:prstGeom prst="rect">
            <a:avLst/>
          </a:prstGeom>
          <a:effectLst>
            <a:glow rad="101600">
              <a:srgbClr val="7030A0">
                <a:alpha val="60000"/>
              </a:srgbClr>
            </a:glow>
          </a:effectLst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BB15CC68-B250-6D8C-7A46-C27B3C1D2FF4}"/>
              </a:ext>
            </a:extLst>
          </p:cNvPr>
          <p:cNvSpPr/>
          <p:nvPr/>
        </p:nvSpPr>
        <p:spPr>
          <a:xfrm>
            <a:off x="6620719" y="231494"/>
            <a:ext cx="5289630" cy="64008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glow rad="101600">
              <a:schemeClr val="accent5">
                <a:lumMod val="20000"/>
                <a:lumOff val="80000"/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9930503-26F6-975E-E517-F85A79B0E81C}"/>
              </a:ext>
            </a:extLst>
          </p:cNvPr>
          <p:cNvSpPr txBox="1"/>
          <p:nvPr/>
        </p:nvSpPr>
        <p:spPr>
          <a:xfrm>
            <a:off x="6892724" y="1296398"/>
            <a:ext cx="4745620" cy="483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“…tenemos el sello de </a:t>
            </a:r>
            <a:r>
              <a:rPr kumimoji="0" lang="es-MX" sz="4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Tseyor</a:t>
            </a:r>
            <a:r>
              <a:rPr kumimoji="0" lang="es-MX" sz="4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…Y que el mismo pueda ser pieza efectiva para emplearse a fondo en la transmutación…”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17C287-D864-F605-05BA-08A731EA4F0C}"/>
              </a:ext>
            </a:extLst>
          </p:cNvPr>
          <p:cNvSpPr txBox="1"/>
          <p:nvPr/>
        </p:nvSpPr>
        <p:spPr>
          <a:xfrm>
            <a:off x="449971" y="6262962"/>
            <a:ext cx="2312527" cy="369332"/>
          </a:xfrm>
          <a:prstGeom prst="rect">
            <a:avLst/>
          </a:prstGeom>
          <a:solidFill>
            <a:srgbClr val="005A7A">
              <a:alpha val="6549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296</a:t>
            </a:r>
          </a:p>
        </p:txBody>
      </p:sp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C82D785D-F5B5-4712-E172-5E979CFE0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508" y="462955"/>
            <a:ext cx="926041" cy="92604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C44339FC-51EB-594D-7B6F-B851D373FE42}"/>
              </a:ext>
            </a:extLst>
          </p:cNvPr>
          <p:cNvSpPr/>
          <p:nvPr/>
        </p:nvSpPr>
        <p:spPr>
          <a:xfrm>
            <a:off x="121053" y="5343650"/>
            <a:ext cx="2970365" cy="103171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tseyor.org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9182B1B-C268-27A4-E999-2FF0FC3B7E75}"/>
              </a:ext>
            </a:extLst>
          </p:cNvPr>
          <p:cNvSpPr txBox="1"/>
          <p:nvPr/>
        </p:nvSpPr>
        <p:spPr>
          <a:xfrm>
            <a:off x="553656" y="5583486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9" name="Onda 8">
            <a:extLst>
              <a:ext uri="{FF2B5EF4-FFF2-40B4-BE49-F238E27FC236}">
                <a16:creationId xmlns:a16="http://schemas.microsoft.com/office/drawing/2014/main" id="{36876343-5D5C-A9C9-5423-294D9A986B9E}"/>
              </a:ext>
            </a:extLst>
          </p:cNvPr>
          <p:cNvSpPr/>
          <p:nvPr/>
        </p:nvSpPr>
        <p:spPr>
          <a:xfrm rot="20531543">
            <a:off x="5322822" y="3404651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solidFill>
            <a:srgbClr val="286E84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51757BD-D677-2299-32FE-C643A19F60DD}"/>
              </a:ext>
            </a:extLst>
          </p:cNvPr>
          <p:cNvSpPr txBox="1"/>
          <p:nvPr/>
        </p:nvSpPr>
        <p:spPr>
          <a:xfrm>
            <a:off x="3896810" y="6310312"/>
            <a:ext cx="2723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Foto de Junto a Ti La Pm</a:t>
            </a:r>
          </a:p>
        </p:txBody>
      </p:sp>
    </p:spTree>
    <p:extLst>
      <p:ext uri="{BB962C8B-B14F-4D97-AF65-F5344CB8AC3E}">
        <p14:creationId xmlns:p14="http://schemas.microsoft.com/office/powerpoint/2010/main" val="564435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64E9E66-BC2C-A3B5-482C-14A6346C9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0" y="57875"/>
            <a:ext cx="12083970" cy="6747716"/>
          </a:xfrm>
          <a:prstGeom prst="rect">
            <a:avLst/>
          </a:prstGeom>
          <a:effectLst>
            <a:glow rad="101600">
              <a:srgbClr val="B792D2">
                <a:alpha val="60000"/>
              </a:srgbClr>
            </a:glow>
          </a:effectLst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F4360B59-6A5A-C1E6-EE9C-473F2AC798E6}"/>
              </a:ext>
            </a:extLst>
          </p:cNvPr>
          <p:cNvSpPr/>
          <p:nvPr/>
        </p:nvSpPr>
        <p:spPr>
          <a:xfrm>
            <a:off x="5798917" y="567159"/>
            <a:ext cx="6088284" cy="5717894"/>
          </a:xfrm>
          <a:prstGeom prst="ellipse">
            <a:avLst/>
          </a:prstGeom>
          <a:solidFill>
            <a:srgbClr val="E2E9F6"/>
          </a:solidFill>
          <a:ln>
            <a:noFill/>
          </a:ln>
          <a:effectLst>
            <a:glow rad="101600">
              <a:srgbClr val="7030A0">
                <a:alpha val="6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s-MX" sz="3600" b="0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132B7D64-B920-708F-F678-EB07743E3988}"/>
              </a:ext>
            </a:extLst>
          </p:cNvPr>
          <p:cNvSpPr/>
          <p:nvPr/>
        </p:nvSpPr>
        <p:spPr>
          <a:xfrm>
            <a:off x="5650375" y="671331"/>
            <a:ext cx="6088284" cy="5717894"/>
          </a:xfrm>
          <a:prstGeom prst="ellipse">
            <a:avLst/>
          </a:prstGeom>
          <a:solidFill>
            <a:srgbClr val="E2E9F6"/>
          </a:solidFill>
          <a:ln>
            <a:noFill/>
          </a:ln>
          <a:effectLst>
            <a:glow rad="101600">
              <a:srgbClr val="7030A0">
                <a:alpha val="6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s-MX" sz="3600" b="0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9F3D6AB-D932-2A73-8F3D-879F44B03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764" y="671331"/>
            <a:ext cx="6407451" cy="604166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D76D01B-937E-2859-5B9C-425D575C8D8B}"/>
              </a:ext>
            </a:extLst>
          </p:cNvPr>
          <p:cNvSpPr txBox="1"/>
          <p:nvPr/>
        </p:nvSpPr>
        <p:spPr>
          <a:xfrm>
            <a:off x="5650376" y="1526036"/>
            <a:ext cx="5759903" cy="4574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8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“Únicamente deciros que trabajéis en la espiritualidad, que fijéis también prioridades. Todo es importante, todo, porque todo se presenta para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8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aprenderlo, comprenderlo, transmutarlo.”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27EFD2C-3FD2-F006-3E2F-4940689C149F}"/>
              </a:ext>
            </a:extLst>
          </p:cNvPr>
          <p:cNvSpPr/>
          <p:nvPr/>
        </p:nvSpPr>
        <p:spPr>
          <a:xfrm>
            <a:off x="728946" y="2439547"/>
            <a:ext cx="2970365" cy="103171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tseyor.org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9864D19-9610-8E4E-00FA-3435A51D3A23}"/>
              </a:ext>
            </a:extLst>
          </p:cNvPr>
          <p:cNvSpPr txBox="1"/>
          <p:nvPr/>
        </p:nvSpPr>
        <p:spPr>
          <a:xfrm>
            <a:off x="1112307" y="3472790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7CE211E-2BB1-6C84-2ACE-829CC97B5BB2}"/>
              </a:ext>
            </a:extLst>
          </p:cNvPr>
          <p:cNvSpPr txBox="1"/>
          <p:nvPr/>
        </p:nvSpPr>
        <p:spPr>
          <a:xfrm>
            <a:off x="954505" y="4784146"/>
            <a:ext cx="2340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Del Comunicado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Interdimensional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244</a:t>
            </a:r>
          </a:p>
        </p:txBody>
      </p:sp>
      <p:pic>
        <p:nvPicPr>
          <p:cNvPr id="13" name="Picture 2" descr="Vista previa de imagen">
            <a:extLst>
              <a:ext uri="{FF2B5EF4-FFF2-40B4-BE49-F238E27FC236}">
                <a16:creationId xmlns:a16="http://schemas.microsoft.com/office/drawing/2014/main" id="{E2CA1213-71D3-5738-E61D-B2A0261A6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84" y="1137269"/>
            <a:ext cx="777533" cy="77753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nda 13">
            <a:extLst>
              <a:ext uri="{FF2B5EF4-FFF2-40B4-BE49-F238E27FC236}">
                <a16:creationId xmlns:a16="http://schemas.microsoft.com/office/drawing/2014/main" id="{0341BC29-A4D6-2947-0014-FFF5A4ABDA89}"/>
              </a:ext>
            </a:extLst>
          </p:cNvPr>
          <p:cNvSpPr/>
          <p:nvPr/>
        </p:nvSpPr>
        <p:spPr>
          <a:xfrm rot="20531543">
            <a:off x="4269958" y="4458350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solidFill>
            <a:srgbClr val="B792D2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5" name="Marco 14">
            <a:extLst>
              <a:ext uri="{FF2B5EF4-FFF2-40B4-BE49-F238E27FC236}">
                <a16:creationId xmlns:a16="http://schemas.microsoft.com/office/drawing/2014/main" id="{5D400395-84AD-A82C-7CE3-C4414643C8D9}"/>
              </a:ext>
            </a:extLst>
          </p:cNvPr>
          <p:cNvSpPr/>
          <p:nvPr/>
        </p:nvSpPr>
        <p:spPr>
          <a:xfrm>
            <a:off x="173620" y="145007"/>
            <a:ext cx="11864052" cy="6567983"/>
          </a:xfrm>
          <a:prstGeom prst="frame">
            <a:avLst>
              <a:gd name="adj1" fmla="val 1132"/>
            </a:avLst>
          </a:prstGeom>
          <a:solidFill>
            <a:srgbClr val="8B51B7"/>
          </a:solidFill>
          <a:effectLst>
            <a:glow rad="101600">
              <a:srgbClr val="B792D2">
                <a:alpha val="6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03B2165-9F89-8577-0586-96791E66A1C3}"/>
              </a:ext>
            </a:extLst>
          </p:cNvPr>
          <p:cNvSpPr txBox="1"/>
          <p:nvPr/>
        </p:nvSpPr>
        <p:spPr>
          <a:xfrm>
            <a:off x="756318" y="6084998"/>
            <a:ext cx="2723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Foto de Junto a Ti La Pm</a:t>
            </a:r>
          </a:p>
        </p:txBody>
      </p:sp>
    </p:spTree>
    <p:extLst>
      <p:ext uri="{BB962C8B-B14F-4D97-AF65-F5344CB8AC3E}">
        <p14:creationId xmlns:p14="http://schemas.microsoft.com/office/powerpoint/2010/main" val="1350981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2FAAD19-3DDE-D553-5032-AF855EB96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5" y="62391"/>
            <a:ext cx="5189837" cy="6727647"/>
          </a:xfrm>
          <a:prstGeom prst="rect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8E825DD-34B6-8A33-FD33-6B6CF59B3779}"/>
              </a:ext>
            </a:extLst>
          </p:cNvPr>
          <p:cNvSpPr/>
          <p:nvPr/>
        </p:nvSpPr>
        <p:spPr>
          <a:xfrm>
            <a:off x="5449330" y="62391"/>
            <a:ext cx="6705599" cy="672764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A9C9B4FE-6356-BB77-6FF3-FA7E414FCE0C}"/>
              </a:ext>
            </a:extLst>
          </p:cNvPr>
          <p:cNvSpPr/>
          <p:nvPr/>
        </p:nvSpPr>
        <p:spPr>
          <a:xfrm>
            <a:off x="5708822" y="114603"/>
            <a:ext cx="6330777" cy="6623222"/>
          </a:xfrm>
          <a:prstGeom prst="roundRect">
            <a:avLst/>
          </a:prstGeom>
          <a:solidFill>
            <a:srgbClr val="EFC881"/>
          </a:solidFill>
          <a:ln>
            <a:solidFill>
              <a:schemeClr val="accent4">
                <a:lumMod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1" i="0" u="none" strike="noStrike" kern="1200" cap="none" spc="300" normalizeH="0" baseline="0" noProof="0" dirty="0">
                <a:ln>
                  <a:noFill/>
                </a:ln>
                <a:solidFill>
                  <a:srgbClr val="6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“Todo es importante, todo, porque todo se presenta para aprenderlo, comprenderlo, transmutarlo. Aunque ya, en estos momentos, se precisa crear prioridades”</a:t>
            </a: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04285BAC-D80F-A352-46FE-43A13E056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844" y="747701"/>
            <a:ext cx="981159" cy="981159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D8B7A11-7A16-3F15-BC3F-EF6FBEFF8500}"/>
              </a:ext>
            </a:extLst>
          </p:cNvPr>
          <p:cNvSpPr/>
          <p:nvPr/>
        </p:nvSpPr>
        <p:spPr>
          <a:xfrm>
            <a:off x="586762" y="495779"/>
            <a:ext cx="31799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811508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B689591-2DD4-CF59-5A0F-0D5293D21EB0}"/>
              </a:ext>
            </a:extLst>
          </p:cNvPr>
          <p:cNvSpPr txBox="1"/>
          <p:nvPr/>
        </p:nvSpPr>
        <p:spPr>
          <a:xfrm>
            <a:off x="446300" y="3750959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Onda 7">
            <a:extLst>
              <a:ext uri="{FF2B5EF4-FFF2-40B4-BE49-F238E27FC236}">
                <a16:creationId xmlns:a16="http://schemas.microsoft.com/office/drawing/2014/main" id="{326C7EAA-7636-4D1A-CD45-A38203860855}"/>
              </a:ext>
            </a:extLst>
          </p:cNvPr>
          <p:cNvSpPr/>
          <p:nvPr/>
        </p:nvSpPr>
        <p:spPr>
          <a:xfrm rot="20531543">
            <a:off x="372599" y="4698230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solidFill>
            <a:schemeClr val="accent4">
              <a:lumMod val="50000"/>
            </a:schemeClr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C8637AA-C271-065F-1E30-4AF77EDE3C83}"/>
              </a:ext>
            </a:extLst>
          </p:cNvPr>
          <p:cNvSpPr txBox="1"/>
          <p:nvPr/>
        </p:nvSpPr>
        <p:spPr>
          <a:xfrm>
            <a:off x="446300" y="6039055"/>
            <a:ext cx="2340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Del Comunicado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Interdimensional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240</a:t>
            </a:r>
          </a:p>
        </p:txBody>
      </p:sp>
    </p:spTree>
    <p:extLst>
      <p:ext uri="{BB962C8B-B14F-4D97-AF65-F5344CB8AC3E}">
        <p14:creationId xmlns:p14="http://schemas.microsoft.com/office/powerpoint/2010/main" val="1530396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2A42ECE-2F2E-E4D4-7BE5-2588D24A9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11" y="76554"/>
            <a:ext cx="5708821" cy="6704892"/>
          </a:xfrm>
          <a:prstGeom prst="rect">
            <a:avLst/>
          </a:prstGeom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F4308FB-D7DA-4814-6170-80B3706F1939}"/>
              </a:ext>
            </a:extLst>
          </p:cNvPr>
          <p:cNvSpPr/>
          <p:nvPr/>
        </p:nvSpPr>
        <p:spPr>
          <a:xfrm>
            <a:off x="5955957" y="64196"/>
            <a:ext cx="6153665" cy="6741963"/>
          </a:xfrm>
          <a:prstGeom prst="rect">
            <a:avLst/>
          </a:prstGeom>
          <a:solidFill>
            <a:srgbClr val="AB9C5D"/>
          </a:solidFill>
          <a:ln>
            <a:solidFill>
              <a:schemeClr val="accent4">
                <a:lumMod val="75000"/>
              </a:schemeClr>
            </a:solidFill>
          </a:ln>
          <a:effectLst>
            <a:glow rad="101600">
              <a:schemeClr val="accent4">
                <a:lumMod val="75000"/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D78EB6E-9A14-E5BB-1065-5F1F223B3B12}"/>
              </a:ext>
            </a:extLst>
          </p:cNvPr>
          <p:cNvSpPr txBox="1"/>
          <p:nvPr/>
        </p:nvSpPr>
        <p:spPr>
          <a:xfrm>
            <a:off x="6046572" y="222422"/>
            <a:ext cx="5828269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none" spc="0" normalizeH="0" baseline="0" noProof="0" dirty="0">
                <a:ln>
                  <a:noFill/>
                </a:ln>
                <a:solidFill>
                  <a:srgbClr val="6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“Tenéis todos las mismas oportunidades, pero ahora se os pide un esfuerzo común, un mayor empuje y que sepáis discernir exactamente qué os importa más…”</a:t>
            </a:r>
          </a:p>
        </p:txBody>
      </p:sp>
      <p:sp>
        <p:nvSpPr>
          <p:cNvPr id="5" name="Onda 4">
            <a:extLst>
              <a:ext uri="{FF2B5EF4-FFF2-40B4-BE49-F238E27FC236}">
                <a16:creationId xmlns:a16="http://schemas.microsoft.com/office/drawing/2014/main" id="{5EF8570C-3ED3-EE55-97F5-90AEE76B1C7B}"/>
              </a:ext>
            </a:extLst>
          </p:cNvPr>
          <p:cNvSpPr/>
          <p:nvPr/>
        </p:nvSpPr>
        <p:spPr>
          <a:xfrm rot="20531543">
            <a:off x="9405388" y="5651715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FD573C73-59A2-CCC6-F105-F7495BBE6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112" y="3907339"/>
            <a:ext cx="947781" cy="94778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499CE69-B6EB-D975-7CFB-D936CF869C80}"/>
              </a:ext>
            </a:extLst>
          </p:cNvPr>
          <p:cNvSpPr/>
          <p:nvPr/>
        </p:nvSpPr>
        <p:spPr>
          <a:xfrm>
            <a:off x="1396038" y="4259413"/>
            <a:ext cx="31799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75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BE7DDBF-120F-69CB-BF16-3B6A53700655}"/>
              </a:ext>
            </a:extLst>
          </p:cNvPr>
          <p:cNvSpPr txBox="1"/>
          <p:nvPr/>
        </p:nvSpPr>
        <p:spPr>
          <a:xfrm rot="20474926">
            <a:off x="317159" y="466157"/>
            <a:ext cx="2340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Del Comunicado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Interdimensional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240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F07A066-4CF4-B182-674F-913AFBABD928}"/>
              </a:ext>
            </a:extLst>
          </p:cNvPr>
          <p:cNvSpPr txBox="1"/>
          <p:nvPr/>
        </p:nvSpPr>
        <p:spPr>
          <a:xfrm>
            <a:off x="3224614" y="5870122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</p:spTree>
    <p:extLst>
      <p:ext uri="{BB962C8B-B14F-4D97-AF65-F5344CB8AC3E}">
        <p14:creationId xmlns:p14="http://schemas.microsoft.com/office/powerpoint/2010/main" val="3954238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C28732B-8145-DBDF-E4C4-D5C68E23C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00" y="72649"/>
            <a:ext cx="12014522" cy="6710115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BE4E89E1-226B-A121-E155-9ECD2679237B}"/>
              </a:ext>
            </a:extLst>
          </p:cNvPr>
          <p:cNvSpPr/>
          <p:nvPr/>
        </p:nvSpPr>
        <p:spPr>
          <a:xfrm>
            <a:off x="5440103" y="383564"/>
            <a:ext cx="6065134" cy="6088284"/>
          </a:xfrm>
          <a:prstGeom prst="roundRect">
            <a:avLst/>
          </a:prstGeom>
          <a:solidFill>
            <a:srgbClr val="3FD5E5">
              <a:alpha val="38824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1" i="1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“…el cosmos se está organizando, y lo hará hasta después de corregir, organizar adecuadamente el caos imperante.”</a:t>
            </a: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7583B593-10FA-F509-7EC0-19D02F25F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816" y="1550117"/>
            <a:ext cx="1030584" cy="1030584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1BB9DD8-174D-1F2F-CDFE-0AF07B09505C}"/>
              </a:ext>
            </a:extLst>
          </p:cNvPr>
          <p:cNvSpPr/>
          <p:nvPr/>
        </p:nvSpPr>
        <p:spPr>
          <a:xfrm>
            <a:off x="462719" y="1270946"/>
            <a:ext cx="31799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811508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827A36F-6A95-A8CD-AE13-57F5D63D2B2D}"/>
              </a:ext>
            </a:extLst>
          </p:cNvPr>
          <p:cNvSpPr txBox="1"/>
          <p:nvPr/>
        </p:nvSpPr>
        <p:spPr>
          <a:xfrm>
            <a:off x="1091390" y="2750598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contacto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8CDEE9E-528B-6D95-F4BB-1A8A595C15DE}"/>
              </a:ext>
            </a:extLst>
          </p:cNvPr>
          <p:cNvSpPr txBox="1"/>
          <p:nvPr/>
        </p:nvSpPr>
        <p:spPr>
          <a:xfrm>
            <a:off x="975643" y="4382371"/>
            <a:ext cx="1922586" cy="584775"/>
          </a:xfrm>
          <a:prstGeom prst="rect">
            <a:avLst/>
          </a:prstGeom>
          <a:solidFill>
            <a:srgbClr val="479100">
              <a:alpha val="32941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327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5F811E5-1648-478D-D9F9-68C1E59DEECF}"/>
              </a:ext>
            </a:extLst>
          </p:cNvPr>
          <p:cNvSpPr/>
          <p:nvPr/>
        </p:nvSpPr>
        <p:spPr>
          <a:xfrm rot="20602168">
            <a:off x="4409956" y="5057205"/>
            <a:ext cx="2037144" cy="891251"/>
          </a:xfrm>
          <a:prstGeom prst="ellipse">
            <a:avLst/>
          </a:prstGeom>
          <a:solidFill>
            <a:srgbClr val="EBF0F9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19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9EF5A6B-55C0-0983-FE74-7430F4926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66" y="72982"/>
            <a:ext cx="4289865" cy="349812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44B9C80-C026-A31A-ABFD-BBE9E1D2F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15325" y="3571103"/>
            <a:ext cx="4289865" cy="321391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8997065-3EE5-83ED-DFF2-4B10A3FA9C17}"/>
              </a:ext>
            </a:extLst>
          </p:cNvPr>
          <p:cNvSpPr/>
          <p:nvPr/>
        </p:nvSpPr>
        <p:spPr>
          <a:xfrm>
            <a:off x="4621428" y="74142"/>
            <a:ext cx="7484077" cy="6685005"/>
          </a:xfrm>
          <a:prstGeom prst="rect">
            <a:avLst/>
          </a:prstGeom>
          <a:gradFill flip="none" rotWithShape="1">
            <a:gsLst>
              <a:gs pos="0">
                <a:srgbClr val="F9D999">
                  <a:shade val="30000"/>
                  <a:satMod val="115000"/>
                </a:srgbClr>
              </a:gs>
              <a:gs pos="50000">
                <a:srgbClr val="F9D999">
                  <a:shade val="67500"/>
                  <a:satMod val="115000"/>
                </a:srgbClr>
              </a:gs>
              <a:gs pos="100000">
                <a:srgbClr val="F9D999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30843-39B6-7E98-8670-3F1BA0801D62}"/>
              </a:ext>
            </a:extLst>
          </p:cNvPr>
          <p:cNvSpPr txBox="1"/>
          <p:nvPr/>
        </p:nvSpPr>
        <p:spPr>
          <a:xfrm>
            <a:off x="4974339" y="662044"/>
            <a:ext cx="668603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Os recuerdo que son momentos magníficos los que estamos atravesando. Incertidumbres también, por supuesto, pero en la unidad del amor venceremos todos los obstáculos.</a:t>
            </a: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E8A8AB05-AF0E-FED5-792C-04702916B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16" y="1209403"/>
            <a:ext cx="830997" cy="83099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9B363828-8639-6FB3-277E-61F63E40CC08}"/>
              </a:ext>
            </a:extLst>
          </p:cNvPr>
          <p:cNvSpPr/>
          <p:nvPr/>
        </p:nvSpPr>
        <p:spPr>
          <a:xfrm>
            <a:off x="202032" y="2040401"/>
            <a:ext cx="277473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03074BB-3394-1214-9B83-E2D675CBFF8E}"/>
              </a:ext>
            </a:extLst>
          </p:cNvPr>
          <p:cNvSpPr txBox="1"/>
          <p:nvPr/>
        </p:nvSpPr>
        <p:spPr>
          <a:xfrm>
            <a:off x="2268498" y="2786275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DFE3D4D-FA7D-FBF6-ACD7-2E26BFDABA5C}"/>
              </a:ext>
            </a:extLst>
          </p:cNvPr>
          <p:cNvSpPr txBox="1"/>
          <p:nvPr/>
        </p:nvSpPr>
        <p:spPr>
          <a:xfrm>
            <a:off x="173554" y="4107360"/>
            <a:ext cx="2086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214</a:t>
            </a:r>
          </a:p>
        </p:txBody>
      </p:sp>
      <p:sp>
        <p:nvSpPr>
          <p:cNvPr id="11" name="Diagrama de flujo: cinta perforada 10">
            <a:extLst>
              <a:ext uri="{FF2B5EF4-FFF2-40B4-BE49-F238E27FC236}">
                <a16:creationId xmlns:a16="http://schemas.microsoft.com/office/drawing/2014/main" id="{40F2D2BE-DA57-1964-B1CA-7EB21429EA38}"/>
              </a:ext>
            </a:extLst>
          </p:cNvPr>
          <p:cNvSpPr/>
          <p:nvPr/>
        </p:nvSpPr>
        <p:spPr>
          <a:xfrm rot="20921758">
            <a:off x="9714215" y="5688330"/>
            <a:ext cx="1890584" cy="754162"/>
          </a:xfrm>
          <a:prstGeom prst="flowChartPunchedTap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rgbClr val="EFC881"/>
            </a:solidFill>
          </a:ln>
          <a:effectLst>
            <a:glow rad="101600">
              <a:schemeClr val="accent4">
                <a:lumMod val="50000"/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</p:spTree>
    <p:extLst>
      <p:ext uri="{BB962C8B-B14F-4D97-AF65-F5344CB8AC3E}">
        <p14:creationId xmlns:p14="http://schemas.microsoft.com/office/powerpoint/2010/main" val="3250827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084CF8E-C964-5A89-BA53-AC338B14C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6" y="61785"/>
            <a:ext cx="4061225" cy="668500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DA07DD1-1FAD-95EE-47A4-975E2F3E9C3A}"/>
              </a:ext>
            </a:extLst>
          </p:cNvPr>
          <p:cNvSpPr/>
          <p:nvPr/>
        </p:nvSpPr>
        <p:spPr>
          <a:xfrm>
            <a:off x="4287795" y="61785"/>
            <a:ext cx="7809470" cy="6685004"/>
          </a:xfrm>
          <a:prstGeom prst="rect">
            <a:avLst/>
          </a:prstGeom>
          <a:gradFill flip="none" rotWithShape="1">
            <a:gsLst>
              <a:gs pos="0">
                <a:srgbClr val="338300">
                  <a:tint val="66000"/>
                  <a:satMod val="160000"/>
                </a:srgbClr>
              </a:gs>
              <a:gs pos="50000">
                <a:srgbClr val="338300">
                  <a:tint val="44500"/>
                  <a:satMod val="160000"/>
                </a:srgbClr>
              </a:gs>
              <a:gs pos="100000">
                <a:srgbClr val="3383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srgbClr val="FFC62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DE37FF3-3573-A7F2-DDDA-B31CD9C2E9B2}"/>
              </a:ext>
            </a:extLst>
          </p:cNvPr>
          <p:cNvSpPr txBox="1"/>
          <p:nvPr/>
        </p:nvSpPr>
        <p:spPr>
          <a:xfrm>
            <a:off x="5030883" y="214853"/>
            <a:ext cx="6635579" cy="563231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Arial" panose="020B0604020202020204" pitchFamily="34" charset="0"/>
              </a:rPr>
              <a:t>…Iréis por el camino sin camino y, con todos cuantos tropecéis, dadles la mano, abrazadles si es posible.</a:t>
            </a: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C8A1506B-8ADC-E911-42AD-A21B9A1DC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21" y="3272982"/>
            <a:ext cx="830997" cy="83099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B25733D-1662-7486-51BF-2C6944DD4AAB}"/>
              </a:ext>
            </a:extLst>
          </p:cNvPr>
          <p:cNvSpPr/>
          <p:nvPr/>
        </p:nvSpPr>
        <p:spPr>
          <a:xfrm>
            <a:off x="1031147" y="3688480"/>
            <a:ext cx="277473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0A454D4-4171-E8F6-3C96-CE2B518FC87B}"/>
              </a:ext>
            </a:extLst>
          </p:cNvPr>
          <p:cNvSpPr txBox="1"/>
          <p:nvPr/>
        </p:nvSpPr>
        <p:spPr>
          <a:xfrm>
            <a:off x="1960135" y="4411755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35D739E-95EA-A065-E385-BDAE69030A82}"/>
              </a:ext>
            </a:extLst>
          </p:cNvPr>
          <p:cNvSpPr txBox="1"/>
          <p:nvPr/>
        </p:nvSpPr>
        <p:spPr>
          <a:xfrm>
            <a:off x="154845" y="6262041"/>
            <a:ext cx="3119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Foto de Aran Valles Pm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B39EB05-8E55-4C7F-FAD7-8545DFD4D824}"/>
              </a:ext>
            </a:extLst>
          </p:cNvPr>
          <p:cNvSpPr txBox="1"/>
          <p:nvPr/>
        </p:nvSpPr>
        <p:spPr>
          <a:xfrm>
            <a:off x="648160" y="5140389"/>
            <a:ext cx="2462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Ientrdimensional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 209</a:t>
            </a:r>
          </a:p>
        </p:txBody>
      </p:sp>
      <p:sp>
        <p:nvSpPr>
          <p:cNvPr id="10" name="Onda 9">
            <a:extLst>
              <a:ext uri="{FF2B5EF4-FFF2-40B4-BE49-F238E27FC236}">
                <a16:creationId xmlns:a16="http://schemas.microsoft.com/office/drawing/2014/main" id="{2BC78341-D640-3558-61D5-78EB002CA659}"/>
              </a:ext>
            </a:extLst>
          </p:cNvPr>
          <p:cNvSpPr/>
          <p:nvPr/>
        </p:nvSpPr>
        <p:spPr>
          <a:xfrm rot="20531543">
            <a:off x="8924127" y="5535988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84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46510BD-0DCD-6DBD-E985-AE4861722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04169" y="81022"/>
            <a:ext cx="11979797" cy="6690167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2A961CC-12E5-6932-2398-FE5FA0BBE2A7}"/>
              </a:ext>
            </a:extLst>
          </p:cNvPr>
          <p:cNvSpPr txBox="1"/>
          <p:nvPr/>
        </p:nvSpPr>
        <p:spPr>
          <a:xfrm rot="795732">
            <a:off x="5455184" y="794616"/>
            <a:ext cx="4957378" cy="5262979"/>
          </a:xfrm>
          <a:prstGeom prst="rect">
            <a:avLst/>
          </a:prstGeom>
          <a:solidFill>
            <a:srgbClr val="004F88">
              <a:alpha val="45098"/>
            </a:srgb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“La humanidad terrestre no es un caso perdido… la influencia </a:t>
            </a:r>
            <a:r>
              <a:rPr kumimoji="0" lang="es-MX" sz="48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cósmicoenergética</a:t>
            </a:r>
            <a:r>
              <a:rPr kumimoji="0" lang="es-MX" sz="4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 está haciendo su trabajo…”</a:t>
            </a:r>
          </a:p>
        </p:txBody>
      </p:sp>
      <p:pic>
        <p:nvPicPr>
          <p:cNvPr id="8" name="Picture 2" descr="Vista previa de imagen">
            <a:extLst>
              <a:ext uri="{FF2B5EF4-FFF2-40B4-BE49-F238E27FC236}">
                <a16:creationId xmlns:a16="http://schemas.microsoft.com/office/drawing/2014/main" id="{047EC4B9-6253-65D5-6BA6-EB6772A75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390" y="1154098"/>
            <a:ext cx="1030584" cy="1030584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B634911A-B6AA-D615-D9AE-239D3ADC1AE1}"/>
              </a:ext>
            </a:extLst>
          </p:cNvPr>
          <p:cNvSpPr/>
          <p:nvPr/>
        </p:nvSpPr>
        <p:spPr>
          <a:xfrm>
            <a:off x="485868" y="900319"/>
            <a:ext cx="31799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811508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16500A3-9590-91A4-E14B-E0A1ECB1FBE8}"/>
              </a:ext>
            </a:extLst>
          </p:cNvPr>
          <p:cNvSpPr txBox="1"/>
          <p:nvPr/>
        </p:nvSpPr>
        <p:spPr>
          <a:xfrm>
            <a:off x="1091389" y="2748997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41A07EB0-8074-2461-C9D9-7799F6D7C4A7}"/>
              </a:ext>
            </a:extLst>
          </p:cNvPr>
          <p:cNvSpPr/>
          <p:nvPr/>
        </p:nvSpPr>
        <p:spPr>
          <a:xfrm rot="20602168">
            <a:off x="3391911" y="5069082"/>
            <a:ext cx="2037144" cy="891251"/>
          </a:xfrm>
          <a:prstGeom prst="ellipse">
            <a:avLst/>
          </a:prstGeom>
          <a:solidFill>
            <a:srgbClr val="EBF0F9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8E2DE6C-95B9-6FE7-8639-0C8432F94857}"/>
              </a:ext>
            </a:extLst>
          </p:cNvPr>
          <p:cNvSpPr txBox="1"/>
          <p:nvPr/>
        </p:nvSpPr>
        <p:spPr>
          <a:xfrm>
            <a:off x="1241860" y="3886677"/>
            <a:ext cx="1922586" cy="584775"/>
          </a:xfrm>
          <a:prstGeom prst="rect">
            <a:avLst/>
          </a:prstGeom>
          <a:solidFill>
            <a:srgbClr val="3A87D8">
              <a:alpha val="32941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326</a:t>
            </a:r>
          </a:p>
        </p:txBody>
      </p:sp>
    </p:spTree>
    <p:extLst>
      <p:ext uri="{BB962C8B-B14F-4D97-AF65-F5344CB8AC3E}">
        <p14:creationId xmlns:p14="http://schemas.microsoft.com/office/powerpoint/2010/main" val="358868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EFC77A5-4AF2-7C84-C095-33D18AB4F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2" y="58094"/>
            <a:ext cx="4166888" cy="6718881"/>
          </a:xfrm>
          <a:prstGeom prst="rect">
            <a:avLst/>
          </a:prstGeom>
          <a:effectLst>
            <a:glow rad="228600">
              <a:schemeClr val="accent4">
                <a:lumMod val="75000"/>
                <a:alpha val="40000"/>
              </a:schemeClr>
            </a:glo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6C16178-D3CC-B9B8-4E4C-574E2B145D49}"/>
              </a:ext>
            </a:extLst>
          </p:cNvPr>
          <p:cNvSpPr/>
          <p:nvPr/>
        </p:nvSpPr>
        <p:spPr>
          <a:xfrm>
            <a:off x="4340510" y="58094"/>
            <a:ext cx="7778186" cy="6718881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glow rad="228600">
              <a:schemeClr val="accent4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B1E7296-6A64-8D57-12E3-2F4F78183CDF}"/>
              </a:ext>
            </a:extLst>
          </p:cNvPr>
          <p:cNvSpPr txBox="1"/>
          <p:nvPr/>
        </p:nvSpPr>
        <p:spPr>
          <a:xfrm>
            <a:off x="4774560" y="388676"/>
            <a:ext cx="691008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0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“En el fondo mismo de ese caos se observa ya una pequeña luz en el despertar de vuestras consciencias.”</a:t>
            </a:r>
          </a:p>
        </p:txBody>
      </p:sp>
      <p:pic>
        <p:nvPicPr>
          <p:cNvPr id="7" name="Picture 2" descr="Vista previa de imagen">
            <a:extLst>
              <a:ext uri="{FF2B5EF4-FFF2-40B4-BE49-F238E27FC236}">
                <a16:creationId xmlns:a16="http://schemas.microsoft.com/office/drawing/2014/main" id="{FA143B05-190C-B3F7-C5A4-EAB8174BD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389" y="1342196"/>
            <a:ext cx="1030584" cy="1030584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D28278B6-82FC-B8BF-D0A1-68C188A4096D}"/>
              </a:ext>
            </a:extLst>
          </p:cNvPr>
          <p:cNvSpPr/>
          <p:nvPr/>
        </p:nvSpPr>
        <p:spPr>
          <a:xfrm>
            <a:off x="507354" y="906783"/>
            <a:ext cx="31799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811508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75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659BE74-EDA7-A31C-26AC-7D15CE5075F1}"/>
              </a:ext>
            </a:extLst>
          </p:cNvPr>
          <p:cNvSpPr txBox="1"/>
          <p:nvPr/>
        </p:nvSpPr>
        <p:spPr>
          <a:xfrm>
            <a:off x="1091389" y="2748997"/>
            <a:ext cx="192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6E8C3C4-CF27-AA05-8224-9BA8DEC66348}"/>
              </a:ext>
            </a:extLst>
          </p:cNvPr>
          <p:cNvSpPr txBox="1"/>
          <p:nvPr/>
        </p:nvSpPr>
        <p:spPr>
          <a:xfrm>
            <a:off x="2120468" y="5715477"/>
            <a:ext cx="1922586" cy="830997"/>
          </a:xfrm>
          <a:prstGeom prst="rect">
            <a:avLst/>
          </a:prstGeom>
          <a:solidFill>
            <a:srgbClr val="3A87D8">
              <a:alpha val="32941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326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2D75857-DAF6-7283-FF1C-E730D636E60C}"/>
              </a:ext>
            </a:extLst>
          </p:cNvPr>
          <p:cNvSpPr/>
          <p:nvPr/>
        </p:nvSpPr>
        <p:spPr>
          <a:xfrm rot="20602168">
            <a:off x="1145894" y="3798917"/>
            <a:ext cx="2037144" cy="891251"/>
          </a:xfrm>
          <a:prstGeom prst="ellipse">
            <a:avLst/>
          </a:prstGeom>
          <a:solidFill>
            <a:srgbClr val="EBF0F9">
              <a:alpha val="85882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824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9660DD-C627-0E21-33CB-8062FF841766}"/>
              </a:ext>
            </a:extLst>
          </p:cNvPr>
          <p:cNvSpPr/>
          <p:nvPr/>
        </p:nvSpPr>
        <p:spPr>
          <a:xfrm>
            <a:off x="57875" y="57875"/>
            <a:ext cx="12060820" cy="674804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01600">
              <a:schemeClr val="accent4">
                <a:lumMod val="75000"/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C6A87D2-9AF7-52DF-05F5-2C090F5265E7}"/>
              </a:ext>
            </a:extLst>
          </p:cNvPr>
          <p:cNvSpPr txBox="1"/>
          <p:nvPr/>
        </p:nvSpPr>
        <p:spPr>
          <a:xfrm>
            <a:off x="4588622" y="461287"/>
            <a:ext cx="6400800" cy="5498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600" b="1" i="0" u="none" strike="noStrike" kern="1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“…el desequilibrio o no de vuestras personas, de vuestras mentes, incumbe únicamente a vosotros mismos en particular…”</a:t>
            </a:r>
          </a:p>
        </p:txBody>
      </p:sp>
      <p:pic>
        <p:nvPicPr>
          <p:cNvPr id="3" name="Picture 2" descr="Vista previa de imagen">
            <a:extLst>
              <a:ext uri="{FF2B5EF4-FFF2-40B4-BE49-F238E27FC236}">
                <a16:creationId xmlns:a16="http://schemas.microsoft.com/office/drawing/2014/main" id="{D1C2C849-4441-D102-2D12-611B75B44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262" y="1168577"/>
            <a:ext cx="1030584" cy="1030584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6890183-A44C-8484-D124-8E9FA2DA61FE}"/>
              </a:ext>
            </a:extLst>
          </p:cNvPr>
          <p:cNvSpPr/>
          <p:nvPr/>
        </p:nvSpPr>
        <p:spPr>
          <a:xfrm>
            <a:off x="820005" y="1851919"/>
            <a:ext cx="2305160" cy="93170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urve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DF35364-290B-927A-B46F-8A59F2E24D21}"/>
              </a:ext>
            </a:extLst>
          </p:cNvPr>
          <p:cNvSpPr txBox="1"/>
          <p:nvPr/>
        </p:nvSpPr>
        <p:spPr>
          <a:xfrm>
            <a:off x="1091389" y="2748997"/>
            <a:ext cx="1922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94F1AB2-8468-5B75-20D2-0D83CB116A12}"/>
              </a:ext>
            </a:extLst>
          </p:cNvPr>
          <p:cNvSpPr txBox="1"/>
          <p:nvPr/>
        </p:nvSpPr>
        <p:spPr>
          <a:xfrm>
            <a:off x="1279325" y="5345781"/>
            <a:ext cx="2084631" cy="584775"/>
          </a:xfrm>
          <a:prstGeom prst="rect">
            <a:avLst/>
          </a:prstGeom>
          <a:solidFill>
            <a:srgbClr val="544C58">
              <a:alpha val="32549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313</a:t>
            </a:r>
          </a:p>
        </p:txBody>
      </p:sp>
      <p:sp>
        <p:nvSpPr>
          <p:cNvPr id="8" name="Onda 7">
            <a:extLst>
              <a:ext uri="{FF2B5EF4-FFF2-40B4-BE49-F238E27FC236}">
                <a16:creationId xmlns:a16="http://schemas.microsoft.com/office/drawing/2014/main" id="{9E60BEA3-2A68-F833-17A5-AC0511716292}"/>
              </a:ext>
            </a:extLst>
          </p:cNvPr>
          <p:cNvSpPr/>
          <p:nvPr/>
        </p:nvSpPr>
        <p:spPr>
          <a:xfrm rot="20531543">
            <a:off x="2126128" y="3468014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9" name="Marco 8">
            <a:extLst>
              <a:ext uri="{FF2B5EF4-FFF2-40B4-BE49-F238E27FC236}">
                <a16:creationId xmlns:a16="http://schemas.microsoft.com/office/drawing/2014/main" id="{509FDC8E-C20D-695B-0148-91F39D3E063C}"/>
              </a:ext>
            </a:extLst>
          </p:cNvPr>
          <p:cNvSpPr/>
          <p:nvPr/>
        </p:nvSpPr>
        <p:spPr>
          <a:xfrm>
            <a:off x="173620" y="173620"/>
            <a:ext cx="11817752" cy="6504972"/>
          </a:xfrm>
          <a:prstGeom prst="frame">
            <a:avLst>
              <a:gd name="adj1" fmla="val 2536"/>
            </a:avLst>
          </a:prstGeom>
          <a:solidFill>
            <a:schemeClr val="accent4">
              <a:lumMod val="5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30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D84C6CB-5AB9-DC92-EF39-E78C49D34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1368" y="325829"/>
            <a:ext cx="6897122" cy="2174303"/>
          </a:xfrm>
          <a:prstGeom prst="rect">
            <a:avLst/>
          </a:prstGeom>
          <a:effectLst>
            <a:glow rad="101600">
              <a:srgbClr val="7030A0">
                <a:alpha val="60000"/>
              </a:srgbClr>
            </a:glo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F84E461-AE16-A8BD-3CC6-E570695232DA}"/>
              </a:ext>
            </a:extLst>
          </p:cNvPr>
          <p:cNvSpPr txBox="1"/>
          <p:nvPr/>
        </p:nvSpPr>
        <p:spPr>
          <a:xfrm>
            <a:off x="4745622" y="2342340"/>
            <a:ext cx="6873972" cy="4515660"/>
          </a:xfrm>
          <a:prstGeom prst="rect">
            <a:avLst/>
          </a:prstGeom>
          <a:solidFill>
            <a:schemeClr val="bg1">
              <a:lumMod val="95000"/>
              <a:alpha val="16863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ivaldi" panose="0302060205050609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“…habéis sido capaces de iluminar un pequeño rincón de la galaxia, del panorama mental, de vuestro panorama mental…”</a:t>
            </a:r>
          </a:p>
        </p:txBody>
      </p:sp>
      <p:sp>
        <p:nvSpPr>
          <p:cNvPr id="4" name="Marco 3">
            <a:extLst>
              <a:ext uri="{FF2B5EF4-FFF2-40B4-BE49-F238E27FC236}">
                <a16:creationId xmlns:a16="http://schemas.microsoft.com/office/drawing/2014/main" id="{D2F05FE8-53CF-D815-5D26-AE7DB5A5CA64}"/>
              </a:ext>
            </a:extLst>
          </p:cNvPr>
          <p:cNvSpPr/>
          <p:nvPr/>
        </p:nvSpPr>
        <p:spPr>
          <a:xfrm>
            <a:off x="104173" y="90080"/>
            <a:ext cx="11991374" cy="6673585"/>
          </a:xfrm>
          <a:prstGeom prst="frame">
            <a:avLst>
              <a:gd name="adj1" fmla="val 1400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4FC983D1-56EB-FDC1-7841-A75C04EC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999" y="1180154"/>
            <a:ext cx="1030584" cy="1030584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4E8F37C3-821D-CA90-07F1-34053F44036E}"/>
              </a:ext>
            </a:extLst>
          </p:cNvPr>
          <p:cNvSpPr/>
          <p:nvPr/>
        </p:nvSpPr>
        <p:spPr>
          <a:xfrm rot="16200000">
            <a:off x="121973" y="1276782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5D702DB-1B63-467B-0224-1B06703F6554}"/>
              </a:ext>
            </a:extLst>
          </p:cNvPr>
          <p:cNvSpPr txBox="1"/>
          <p:nvPr/>
        </p:nvSpPr>
        <p:spPr>
          <a:xfrm>
            <a:off x="663123" y="2567083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6C376B2-7819-5A04-A968-59A0021B9A7E}"/>
              </a:ext>
            </a:extLst>
          </p:cNvPr>
          <p:cNvSpPr txBox="1"/>
          <p:nvPr/>
        </p:nvSpPr>
        <p:spPr>
          <a:xfrm>
            <a:off x="662962" y="5343372"/>
            <a:ext cx="2019460" cy="830997"/>
          </a:xfrm>
          <a:prstGeom prst="rect">
            <a:avLst/>
          </a:prstGeom>
          <a:solidFill>
            <a:schemeClr val="bg1">
              <a:lumMod val="95000"/>
              <a:alpha val="32549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313</a:t>
            </a:r>
          </a:p>
        </p:txBody>
      </p:sp>
      <p:sp>
        <p:nvSpPr>
          <p:cNvPr id="11" name="Onda 10">
            <a:extLst>
              <a:ext uri="{FF2B5EF4-FFF2-40B4-BE49-F238E27FC236}">
                <a16:creationId xmlns:a16="http://schemas.microsoft.com/office/drawing/2014/main" id="{FB6AFBF1-B2C0-61E1-C7BC-F04AC7F69F6C}"/>
              </a:ext>
            </a:extLst>
          </p:cNvPr>
          <p:cNvSpPr/>
          <p:nvPr/>
        </p:nvSpPr>
        <p:spPr>
          <a:xfrm rot="20531543">
            <a:off x="2511078" y="3482697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781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o 3">
            <a:extLst>
              <a:ext uri="{FF2B5EF4-FFF2-40B4-BE49-F238E27FC236}">
                <a16:creationId xmlns:a16="http://schemas.microsoft.com/office/drawing/2014/main" id="{D2F05FE8-53CF-D815-5D26-AE7DB5A5CA64}"/>
              </a:ext>
            </a:extLst>
          </p:cNvPr>
          <p:cNvSpPr/>
          <p:nvPr/>
        </p:nvSpPr>
        <p:spPr>
          <a:xfrm>
            <a:off x="104173" y="90080"/>
            <a:ext cx="11991374" cy="6673585"/>
          </a:xfrm>
          <a:prstGeom prst="frame">
            <a:avLst>
              <a:gd name="adj1" fmla="val 1400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4FC983D1-56EB-FDC1-7841-A75C04EC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820" y="1170453"/>
            <a:ext cx="1030584" cy="1030584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4E8F37C3-821D-CA90-07F1-34053F44036E}"/>
              </a:ext>
            </a:extLst>
          </p:cNvPr>
          <p:cNvSpPr/>
          <p:nvPr/>
        </p:nvSpPr>
        <p:spPr>
          <a:xfrm rot="16200000">
            <a:off x="313794" y="1267081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5D702DB-1B63-467B-0224-1B06703F6554}"/>
              </a:ext>
            </a:extLst>
          </p:cNvPr>
          <p:cNvSpPr txBox="1"/>
          <p:nvPr/>
        </p:nvSpPr>
        <p:spPr>
          <a:xfrm>
            <a:off x="854944" y="2557382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6C376B2-7819-5A04-A968-59A0021B9A7E}"/>
              </a:ext>
            </a:extLst>
          </p:cNvPr>
          <p:cNvSpPr txBox="1"/>
          <p:nvPr/>
        </p:nvSpPr>
        <p:spPr>
          <a:xfrm>
            <a:off x="980062" y="5323140"/>
            <a:ext cx="2019460" cy="830997"/>
          </a:xfrm>
          <a:prstGeom prst="rect">
            <a:avLst/>
          </a:prstGeom>
          <a:solidFill>
            <a:schemeClr val="bg1">
              <a:lumMod val="95000"/>
              <a:alpha val="32549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304</a:t>
            </a:r>
          </a:p>
        </p:txBody>
      </p:sp>
      <p:sp>
        <p:nvSpPr>
          <p:cNvPr id="11" name="Onda 10">
            <a:extLst>
              <a:ext uri="{FF2B5EF4-FFF2-40B4-BE49-F238E27FC236}">
                <a16:creationId xmlns:a16="http://schemas.microsoft.com/office/drawing/2014/main" id="{FB6AFBF1-B2C0-61E1-C7BC-F04AC7F69F6C}"/>
              </a:ext>
            </a:extLst>
          </p:cNvPr>
          <p:cNvSpPr/>
          <p:nvPr/>
        </p:nvSpPr>
        <p:spPr>
          <a:xfrm rot="20531543">
            <a:off x="928230" y="3474454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2" name="Rectángulo: biselado 11">
            <a:extLst>
              <a:ext uri="{FF2B5EF4-FFF2-40B4-BE49-F238E27FC236}">
                <a16:creationId xmlns:a16="http://schemas.microsoft.com/office/drawing/2014/main" id="{AF5DC2EB-73EC-AFB1-B101-C50E08AA51B3}"/>
              </a:ext>
            </a:extLst>
          </p:cNvPr>
          <p:cNvSpPr/>
          <p:nvPr/>
        </p:nvSpPr>
        <p:spPr>
          <a:xfrm>
            <a:off x="3623419" y="371155"/>
            <a:ext cx="7945220" cy="6111433"/>
          </a:xfrm>
          <a:prstGeom prst="bevel">
            <a:avLst>
              <a:gd name="adj" fmla="val 619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“…es un pequeño punto el grupo </a:t>
            </a:r>
            <a:r>
              <a:rPr kumimoji="0" lang="es-MX" sz="60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Tseyor</a:t>
            </a:r>
            <a:r>
              <a:rPr kumimoji="0" lang="es-MX" sz="60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 pero en lo pequeño se encuentra la gran potencia, intrínsecamente está la gran potencia.”</a:t>
            </a:r>
          </a:p>
        </p:txBody>
      </p:sp>
    </p:spTree>
    <p:extLst>
      <p:ext uri="{BB962C8B-B14F-4D97-AF65-F5344CB8AC3E}">
        <p14:creationId xmlns:p14="http://schemas.microsoft.com/office/powerpoint/2010/main" val="2046828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C27B3BE3-AF6E-1C50-85FE-BEE760927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086" y="138115"/>
            <a:ext cx="8277102" cy="6858000"/>
          </a:xfrm>
          <a:prstGeom prst="rect">
            <a:avLst/>
          </a:prstGeom>
        </p:spPr>
      </p:pic>
      <p:sp>
        <p:nvSpPr>
          <p:cNvPr id="8" name="Lágrima 7">
            <a:extLst>
              <a:ext uri="{FF2B5EF4-FFF2-40B4-BE49-F238E27FC236}">
                <a16:creationId xmlns:a16="http://schemas.microsoft.com/office/drawing/2014/main" id="{9549F55E-93C0-0003-01E0-F39F21816BAD}"/>
              </a:ext>
            </a:extLst>
          </p:cNvPr>
          <p:cNvSpPr/>
          <p:nvPr/>
        </p:nvSpPr>
        <p:spPr>
          <a:xfrm>
            <a:off x="3730896" y="719558"/>
            <a:ext cx="7189080" cy="5814239"/>
          </a:xfrm>
          <a:prstGeom prst="teardrop">
            <a:avLst>
              <a:gd name="adj" fmla="val 112175"/>
            </a:avLst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o 3">
            <a:extLst>
              <a:ext uri="{FF2B5EF4-FFF2-40B4-BE49-F238E27FC236}">
                <a16:creationId xmlns:a16="http://schemas.microsoft.com/office/drawing/2014/main" id="{D2F05FE8-53CF-D815-5D26-AE7DB5A5CA64}"/>
              </a:ext>
            </a:extLst>
          </p:cNvPr>
          <p:cNvSpPr/>
          <p:nvPr/>
        </p:nvSpPr>
        <p:spPr>
          <a:xfrm>
            <a:off x="104173" y="90080"/>
            <a:ext cx="11991374" cy="6673585"/>
          </a:xfrm>
          <a:prstGeom prst="frame">
            <a:avLst>
              <a:gd name="adj1" fmla="val 1400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4FC983D1-56EB-FDC1-7841-A75C04EC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820" y="1170453"/>
            <a:ext cx="1030584" cy="1030584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4E8F37C3-821D-CA90-07F1-34053F44036E}"/>
              </a:ext>
            </a:extLst>
          </p:cNvPr>
          <p:cNvSpPr/>
          <p:nvPr/>
        </p:nvSpPr>
        <p:spPr>
          <a:xfrm rot="16200000">
            <a:off x="313794" y="1267081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5D702DB-1B63-467B-0224-1B06703F6554}"/>
              </a:ext>
            </a:extLst>
          </p:cNvPr>
          <p:cNvSpPr txBox="1"/>
          <p:nvPr/>
        </p:nvSpPr>
        <p:spPr>
          <a:xfrm>
            <a:off x="854944" y="2557382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6C376B2-7819-5A04-A968-59A0021B9A7E}"/>
              </a:ext>
            </a:extLst>
          </p:cNvPr>
          <p:cNvSpPr txBox="1"/>
          <p:nvPr/>
        </p:nvSpPr>
        <p:spPr>
          <a:xfrm>
            <a:off x="980062" y="5323140"/>
            <a:ext cx="2019460" cy="830997"/>
          </a:xfrm>
          <a:prstGeom prst="rect">
            <a:avLst/>
          </a:prstGeom>
          <a:solidFill>
            <a:schemeClr val="bg1">
              <a:lumMod val="95000"/>
              <a:alpha val="32549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298</a:t>
            </a:r>
          </a:p>
        </p:txBody>
      </p:sp>
      <p:sp>
        <p:nvSpPr>
          <p:cNvPr id="11" name="Onda 10">
            <a:extLst>
              <a:ext uri="{FF2B5EF4-FFF2-40B4-BE49-F238E27FC236}">
                <a16:creationId xmlns:a16="http://schemas.microsoft.com/office/drawing/2014/main" id="{FB6AFBF1-B2C0-61E1-C7BC-F04AC7F69F6C}"/>
              </a:ext>
            </a:extLst>
          </p:cNvPr>
          <p:cNvSpPr/>
          <p:nvPr/>
        </p:nvSpPr>
        <p:spPr>
          <a:xfrm rot="20531543">
            <a:off x="2067562" y="3452556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2" name="Lágrima 1">
            <a:extLst>
              <a:ext uri="{FF2B5EF4-FFF2-40B4-BE49-F238E27FC236}">
                <a16:creationId xmlns:a16="http://schemas.microsoft.com/office/drawing/2014/main" id="{7224D4D4-1EB8-D039-FA88-5C71AF994063}"/>
              </a:ext>
            </a:extLst>
          </p:cNvPr>
          <p:cNvSpPr/>
          <p:nvPr/>
        </p:nvSpPr>
        <p:spPr>
          <a:xfrm>
            <a:off x="4370190" y="989823"/>
            <a:ext cx="6509378" cy="5299795"/>
          </a:xfrm>
          <a:prstGeom prst="teardrop">
            <a:avLst>
              <a:gd name="adj" fmla="val 112175"/>
            </a:avLst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07F5446-996C-B775-FA73-0243702294EC}"/>
              </a:ext>
            </a:extLst>
          </p:cNvPr>
          <p:cNvSpPr txBox="1"/>
          <p:nvPr/>
        </p:nvSpPr>
        <p:spPr>
          <a:xfrm>
            <a:off x="5490755" y="1443456"/>
            <a:ext cx="514132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Sabíamos que en vuestra diversidad de pensamiento erais capaces de unificar el amor, la hermandad. </a:t>
            </a:r>
          </a:p>
        </p:txBody>
      </p:sp>
    </p:spTree>
    <p:extLst>
      <p:ext uri="{BB962C8B-B14F-4D97-AF65-F5344CB8AC3E}">
        <p14:creationId xmlns:p14="http://schemas.microsoft.com/office/powerpoint/2010/main" val="768651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CFED7B9-F19C-C341-8C85-C521CC5ED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35890" y="-2565313"/>
            <a:ext cx="6693212" cy="1195664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Diagrama de flujo: cinta perforada 2">
            <a:extLst>
              <a:ext uri="{FF2B5EF4-FFF2-40B4-BE49-F238E27FC236}">
                <a16:creationId xmlns:a16="http://schemas.microsoft.com/office/drawing/2014/main" id="{3EC450EB-4A22-5115-44B0-F13FBD52E4E2}"/>
              </a:ext>
            </a:extLst>
          </p:cNvPr>
          <p:cNvSpPr/>
          <p:nvPr/>
        </p:nvSpPr>
        <p:spPr>
          <a:xfrm>
            <a:off x="4641448" y="312516"/>
            <a:ext cx="7268901" cy="6354501"/>
          </a:xfrm>
          <a:prstGeom prst="flowChartPunchedTape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C878845-6B81-543D-CA4B-2E815DBB9938}"/>
              </a:ext>
            </a:extLst>
          </p:cNvPr>
          <p:cNvSpPr txBox="1"/>
          <p:nvPr/>
        </p:nvSpPr>
        <p:spPr>
          <a:xfrm>
            <a:off x="5632528" y="1599758"/>
            <a:ext cx="5953730" cy="3626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“…estaréis protegidos siempre y cuando mantengáis firmemente vuestro pensamiento amoroso.”</a:t>
            </a:r>
          </a:p>
        </p:txBody>
      </p:sp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6E665D63-6632-90B3-7513-D1961605F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668" y="1249694"/>
            <a:ext cx="1030584" cy="1030584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7A1E3B1D-FF16-BCE7-B755-A97452ADE86E}"/>
              </a:ext>
            </a:extLst>
          </p:cNvPr>
          <p:cNvSpPr/>
          <p:nvPr/>
        </p:nvSpPr>
        <p:spPr>
          <a:xfrm>
            <a:off x="471524" y="1707252"/>
            <a:ext cx="3078289" cy="114605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urve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28C0127-8597-B6CE-1E28-99F85740BA7C}"/>
              </a:ext>
            </a:extLst>
          </p:cNvPr>
          <p:cNvSpPr txBox="1"/>
          <p:nvPr/>
        </p:nvSpPr>
        <p:spPr>
          <a:xfrm>
            <a:off x="1538346" y="2591694"/>
            <a:ext cx="2086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0" name="Onda 9">
            <a:extLst>
              <a:ext uri="{FF2B5EF4-FFF2-40B4-BE49-F238E27FC236}">
                <a16:creationId xmlns:a16="http://schemas.microsoft.com/office/drawing/2014/main" id="{D52F8C31-19B6-8513-85DC-D25AEFD21C28}"/>
              </a:ext>
            </a:extLst>
          </p:cNvPr>
          <p:cNvSpPr/>
          <p:nvPr/>
        </p:nvSpPr>
        <p:spPr>
          <a:xfrm rot="20531543">
            <a:off x="2902444" y="3774406"/>
            <a:ext cx="2161097" cy="818892"/>
          </a:xfrm>
          <a:prstGeom prst="wave">
            <a:avLst>
              <a:gd name="adj1" fmla="val 12500"/>
              <a:gd name="adj2" fmla="val 536"/>
            </a:avLst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6EDEFF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6EDEFF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697A353-DC42-6ECA-8790-C2FE4DC2DD17}"/>
              </a:ext>
            </a:extLst>
          </p:cNvPr>
          <p:cNvSpPr txBox="1"/>
          <p:nvPr/>
        </p:nvSpPr>
        <p:spPr>
          <a:xfrm>
            <a:off x="694087" y="5519401"/>
            <a:ext cx="2084631" cy="584775"/>
          </a:xfrm>
          <a:prstGeom prst="rect">
            <a:avLst/>
          </a:prstGeom>
          <a:solidFill>
            <a:srgbClr val="00B0F0">
              <a:alpha val="32549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298</a:t>
            </a:r>
          </a:p>
        </p:txBody>
      </p:sp>
    </p:spTree>
    <p:extLst>
      <p:ext uri="{BB962C8B-B14F-4D97-AF65-F5344CB8AC3E}">
        <p14:creationId xmlns:p14="http://schemas.microsoft.com/office/powerpoint/2010/main" val="103695828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Reflej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738</Words>
  <Application>Microsoft Office PowerPoint</Application>
  <PresentationFormat>Panorámica</PresentationFormat>
  <Paragraphs>105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Algerian</vt:lpstr>
      <vt:lpstr>Arial</vt:lpstr>
      <vt:lpstr>Baskerville Old Face</vt:lpstr>
      <vt:lpstr>Calibri</vt:lpstr>
      <vt:lpstr>Calibri Light</vt:lpstr>
      <vt:lpstr>Monotype Corsiva</vt:lpstr>
      <vt:lpstr>Times New Roman</vt:lpstr>
      <vt:lpstr>Vivaldi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AránValles Pm</dc:creator>
  <cp:lastModifiedBy>AránValles Pm</cp:lastModifiedBy>
  <cp:revision>4</cp:revision>
  <dcterms:created xsi:type="dcterms:W3CDTF">2026-02-24T01:43:28Z</dcterms:created>
  <dcterms:modified xsi:type="dcterms:W3CDTF">2026-02-24T02:00:43Z</dcterms:modified>
</cp:coreProperties>
</file>